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5" r:id="rId2"/>
    <p:sldId id="266" r:id="rId3"/>
    <p:sldId id="267" r:id="rId4"/>
    <p:sldId id="268" r:id="rId5"/>
    <p:sldId id="271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8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9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1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28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4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491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4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3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5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5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1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7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79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6A26-F8CB-4CE5-9260-1471A7702E0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2911F0-B9FD-4DB8-B52E-C6A6CE927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5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364" y="1875224"/>
            <a:ext cx="6587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Домашние </a:t>
            </a:r>
          </a:p>
          <a:p>
            <a:r>
              <a:rPr lang="ru-RU" sz="7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опасности</a:t>
            </a: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ediatr-site.ru/wp-content/uploads/b/b/2/bb2c2aea649e670bc609840390b62a1a.j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73" y="1026859"/>
            <a:ext cx="4935682" cy="46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7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52/175773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28" y="1062957"/>
            <a:ext cx="5966763" cy="48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8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17.radikal.ru/i409/1111/09/6e144ca27c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27" y="966355"/>
            <a:ext cx="3571875" cy="49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1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umbs.dreamstime.com/b/%D0%BE%D0%B1%D1%80%D0%B0%D0%B7-%D0%B6%D0%B8%D0%B7%D0%BD%D0%B8-%D1%81%D0%BE%D0%B2%D1%80%D0%B5%D0%BC%D0%B5%D0%BD%D0%BD%D0%BE%D0%B9-%D1%81%D0%B5%D0%BC%D1%8C%D0%B8-%D0%BC%D0%B0%D1%82%D1%8C-%D0%BE%D1%82%D0%B5%D1%86-%D0%B8-%D0%B4%D0%B5%D1%82%D0%B8-%D1%81%D0%BC%D0%BE%D1%82%D1%80%D1%8F-%D1%82%D0%B2-107724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27" y="1013113"/>
            <a:ext cx="5715000" cy="47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6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lelchitsy.by/wp-content/uploads/2019/02/im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63" y="1091803"/>
            <a:ext cx="5636419" cy="46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5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originals/09/43/8e/09438edb161eeb75eb3de8fca59f80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82" y="1025345"/>
            <a:ext cx="5379676" cy="47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52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89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6912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</a:t>
            </a:r>
            <a:r>
              <a:rPr lang="ru-RU" sz="4000" dirty="0" smtClean="0"/>
              <a:t>равила </a:t>
            </a:r>
            <a:r>
              <a:rPr lang="ru-RU" sz="4000" dirty="0"/>
              <a:t>безопасного поведения</a:t>
            </a:r>
          </a:p>
        </p:txBody>
      </p:sp>
      <p:pic>
        <p:nvPicPr>
          <p:cNvPr id="3" name="Рисунок 2" descr="Описание: 4000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496855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060849"/>
            <a:ext cx="2232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1. Не вступай в разговоры с чужими и никуда не ходи с </a:t>
            </a:r>
            <a:r>
              <a:rPr lang="ru-RU" sz="2800" dirty="0" smtClean="0"/>
              <a:t>ними.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487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незнакомец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17646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467544" y="1485445"/>
            <a:ext cx="312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2.Не </a:t>
            </a:r>
            <a:r>
              <a:rPr lang="ru-RU" sz="3600" dirty="0"/>
              <a:t>пускай чужого в </a:t>
            </a:r>
            <a:r>
              <a:rPr lang="ru-RU" sz="3600" dirty="0" smtClean="0"/>
              <a:t>дом.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467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NN_Echka_situaciya_pervay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468052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052735"/>
            <a:ext cx="29738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3.Внешность обманчива.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76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803" y="5357827"/>
            <a:ext cx="31997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Не играй на балконе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://www.eurostyle-service.ru/images/big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27" y="1285860"/>
            <a:ext cx="2852554" cy="2089562"/>
          </a:xfrm>
          <a:prstGeom prst="rect">
            <a:avLst/>
          </a:prstGeom>
          <a:noFill/>
        </p:spPr>
      </p:pic>
      <p:pic>
        <p:nvPicPr>
          <p:cNvPr id="7" name="Рисунок 6" descr="http://gid-home.ru/sites/default/files/kovanye_balkony_i_ograzhdeni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736" y="1339438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&amp;Bcy;&amp;iecy;&amp;zcy;&amp;ocy;&amp;pcy;&amp;acy;&amp;scy;&amp;ncy;&amp;ocy;&amp;scy;&amp;tcy;&amp;softcy; &amp;zhcy;&amp;icy;&amp;zcy;&amp;ncy;&amp;iecy;&amp;dcy;&amp;iecy;&amp;yacy;&amp;tcy;&amp;iecy;&amp;lcy;&amp;softcy;&amp;ncy;&amp;ocy;&amp;scy;&amp;tcy;&amp;icy; &amp;dcy;&amp;iecy;&amp;tcy;&amp;iecy;&amp;jcy; &amp;vcy; &amp;kcy;&amp;acy;&amp;rcy;&amp;tcy;&amp;icy;&amp;ncy;&amp;kcy;&amp;acy;&amp;kh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1" y="1017969"/>
            <a:ext cx="4307681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0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25DnqvFyzV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392488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6068" y="98072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/>
              <a:t>4.Ничего </a:t>
            </a:r>
            <a:r>
              <a:rPr lang="ru-RU" sz="3200" dirty="0"/>
              <a:t>не брать у чужих людей, ни еду, ни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6915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исание: inde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7" y="692696"/>
            <a:ext cx="4489847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5.Не </a:t>
            </a:r>
            <a:r>
              <a:rPr lang="ru-RU" sz="3600" dirty="0"/>
              <a:t>уходи из дома один, без спроса.</a:t>
            </a:r>
          </a:p>
        </p:txBody>
      </p:sp>
    </p:spTree>
    <p:extLst>
      <p:ext uri="{BB962C8B-B14F-4D97-AF65-F5344CB8AC3E}">
        <p14:creationId xmlns:p14="http://schemas.microsoft.com/office/powerpoint/2010/main" val="2781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594" y="611535"/>
            <a:ext cx="256220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7135" y="2291137"/>
            <a:ext cx="1296144" cy="152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1"/>
          <a:stretch/>
        </p:blipFill>
        <p:spPr bwMode="auto">
          <a:xfrm>
            <a:off x="1251039" y="2780929"/>
            <a:ext cx="756096" cy="100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37"/>
          <a:stretch/>
        </p:blipFill>
        <p:spPr bwMode="auto">
          <a:xfrm>
            <a:off x="673093" y="3140968"/>
            <a:ext cx="550390" cy="6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5364088" y="1052736"/>
            <a:ext cx="1368152" cy="1098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169" y="4365104"/>
            <a:ext cx="1783085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внобедренный треугольник 4"/>
          <p:cNvSpPr/>
          <p:nvPr/>
        </p:nvSpPr>
        <p:spPr bwMode="auto">
          <a:xfrm>
            <a:off x="5364088" y="611535"/>
            <a:ext cx="1368152" cy="44120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8678" y="1129886"/>
            <a:ext cx="898971" cy="94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634611"/>
            <a:ext cx="783531" cy="182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2968" y="3200626"/>
            <a:ext cx="1455216" cy="69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945" y="4869160"/>
            <a:ext cx="1482477" cy="14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7594" y="147990"/>
            <a:ext cx="27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Подсказывающие знаки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2447" y="1966496"/>
            <a:ext cx="185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Позвать друзей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1935" y="3900912"/>
            <a:ext cx="28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Громко звать на помощь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7594" y="6351637"/>
            <a:ext cx="192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Быстро убежать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15351" y="151873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Запрещающие знаки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12728" y="2154756"/>
            <a:ext cx="31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Впускать в свой дом чужого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72968" y="4365104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Разговаривать с чужим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54286" y="6363343"/>
            <a:ext cx="190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Уходить одному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5254286" y="832135"/>
            <a:ext cx="1900200" cy="13226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H="1">
            <a:off x="5015351" y="764704"/>
            <a:ext cx="1954071" cy="15264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772968" y="3051424"/>
            <a:ext cx="1431418" cy="1034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 flipH="1">
            <a:off x="4772968" y="2924944"/>
            <a:ext cx="1431418" cy="11606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5598678" y="4941168"/>
            <a:ext cx="1555808" cy="14104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flipH="1">
            <a:off x="5364088" y="4734436"/>
            <a:ext cx="1790398" cy="16289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569" y="4517504"/>
            <a:ext cx="1783085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6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#10;&#10;&#10;&amp;Dcy;&amp;ocy;&amp;mcy;&amp;acy;&amp;shcy;&amp;ncy;&amp;icy;&amp;iecy; &amp;ocy;&amp;pcy;&amp;acy;&amp;scy;&amp;ncy;&amp;ocy;&amp;scy;&amp;tcy;&amp;icy;&#10;"/>
          <p:cNvPicPr/>
          <p:nvPr/>
        </p:nvPicPr>
        <p:blipFill>
          <a:blip r:embed="rId2"/>
          <a:srcRect l="54035" t="23698" r="11652" b="44010"/>
          <a:stretch>
            <a:fillRect/>
          </a:stretch>
        </p:blipFill>
        <p:spPr bwMode="auto">
          <a:xfrm>
            <a:off x="1839498" y="1339438"/>
            <a:ext cx="1889530" cy="151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#10;&#10;&#10;&amp;Dcy;&amp;ocy;&amp;mcy;&amp;acy;&amp;shcy;&amp;ncy;&amp;icy;&amp;iecy; &amp;ocy;&amp;pcy;&amp;acy;&amp;scy;&amp;ncy;&amp;ocy;&amp;scy;&amp;tcy;&amp;icy;&#10;"/>
          <p:cNvPicPr/>
          <p:nvPr/>
        </p:nvPicPr>
        <p:blipFill>
          <a:blip r:embed="rId2"/>
          <a:srcRect l="10262" t="58073" r="57830" b="3906"/>
          <a:stretch>
            <a:fillRect/>
          </a:stretch>
        </p:blipFill>
        <p:spPr bwMode="auto">
          <a:xfrm>
            <a:off x="4732735" y="1339440"/>
            <a:ext cx="2103845" cy="164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18025" y="5036355"/>
            <a:ext cx="6054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играй с розетками и электричеством, не трогай приборы мокрыми руками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&amp;Bcy;&amp;iecy;&amp;zcy;&amp;ocy;&amp;pcy;&amp;acy;&amp;scy;&amp;ncy;&amp;ocy;&amp;scy;&amp;tcy;&amp;softcy; &amp;zhcy;&amp;icy;&amp;zcy;&amp;ncy;&amp;iecy;&amp;dcy;&amp;iecy;&amp;yacy;&amp;tcy;&amp;iecy;&amp;lcy;&amp;softcy;&amp;ncy;&amp;ocy;&amp;scy;&amp;tcy;&amp;icy; &amp;dcy;&amp;iecy;&amp;tcy;&amp;iecy;&amp;jcy; &amp;vcy; &amp;kcy;&amp;acy;&amp;rcy;&amp;tcy;&amp;icy;&amp;ncy;&amp;kcy;&amp;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857251"/>
            <a:ext cx="4314825" cy="4293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3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18224" y="5308253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Не пробуй лекарства</a:t>
            </a:r>
            <a:r>
              <a:rPr lang="ru-RU" sz="1350" dirty="0"/>
              <a:t/>
            </a:r>
            <a:br>
              <a:rPr lang="ru-RU" sz="1350" dirty="0"/>
            </a:br>
            <a:endParaRPr lang="ru-RU" sz="1350" dirty="0"/>
          </a:p>
        </p:txBody>
      </p:sp>
      <p:pic>
        <p:nvPicPr>
          <p:cNvPr id="7" name="Рисунок 6" descr="http://medblock.ru/uploads/posts/2016-01/1453459120_gr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26" y="1178703"/>
            <a:ext cx="3214710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rbuz.kz/public/uploads/186622-39-_uksus_stolovyi_admi_ru.jpg"/>
          <p:cNvPicPr/>
          <p:nvPr/>
        </p:nvPicPr>
        <p:blipFill>
          <a:blip r:embed="rId3"/>
          <a:srcRect l="32000" t="4800" r="32000" b="4400"/>
          <a:stretch>
            <a:fillRect/>
          </a:stretch>
        </p:blipFill>
        <p:spPr bwMode="auto">
          <a:xfrm>
            <a:off x="5429256" y="1232281"/>
            <a:ext cx="1232306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&amp;Bcy;&amp;iecy;&amp;zcy;&amp;ocy;&amp;pcy;&amp;acy;&amp;scy;&amp;ncy;&amp;ocy;&amp;scy;&amp;tcy;&amp;softcy; &amp;zhcy;&amp;icy;&amp;zcy;&amp;ncy;&amp;iecy;&amp;dcy;&amp;iecy;&amp;yacy;&amp;tcy;&amp;iecy;&amp;lcy;&amp;softcy;&amp;ncy;&amp;ocy;&amp;scy;&amp;tcy;&amp;icy; &amp;dcy;&amp;iecy;&amp;tcy;&amp;iecy;&amp;jcy; &amp;vcy; &amp;kcy;&amp;acy;&amp;rcy;&amp;tcy;&amp;icy;&amp;ncy;&amp;kcy;&amp;acy;&amp;kh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2439" y="857251"/>
            <a:ext cx="4314825" cy="431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9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Какие из медикаментов нужно использовать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при травме?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3" name="Picture 2" descr="D:\картинки\лето\02fd0399359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2347954" cy="4819660"/>
          </a:xfrm>
          <a:prstGeom prst="rect">
            <a:avLst/>
          </a:prstGeom>
          <a:noFill/>
        </p:spPr>
      </p:pic>
      <p:pic>
        <p:nvPicPr>
          <p:cNvPr id="4" name="Picture 5" descr="D:\картинки\лето\d9a90b14cc66.png">
            <a:hlinkClick r:id="" action="ppaction://noaction">
              <a:snd r:embed="rId2" name="wind.wav"/>
            </a:hlinkClick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1428736"/>
            <a:ext cx="2143140" cy="1612995"/>
          </a:xfrm>
          <a:prstGeom prst="rect">
            <a:avLst/>
          </a:prstGeom>
          <a:noFill/>
        </p:spPr>
      </p:pic>
      <p:pic>
        <p:nvPicPr>
          <p:cNvPr id="5" name="Picture 8" descr="D:\картинки\лето\f324d2e0cf6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000108"/>
            <a:ext cx="2000264" cy="2000264"/>
          </a:xfrm>
          <a:prstGeom prst="rect">
            <a:avLst/>
          </a:prstGeom>
          <a:noFill/>
        </p:spPr>
      </p:pic>
      <p:pic>
        <p:nvPicPr>
          <p:cNvPr id="6" name="Picture 6" descr="D:\картинки\лето\f324d2e0cf6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2643182"/>
            <a:ext cx="2000264" cy="1778012"/>
          </a:xfrm>
          <a:prstGeom prst="rect">
            <a:avLst/>
          </a:prstGeom>
          <a:noFill/>
        </p:spPr>
      </p:pic>
      <p:pic>
        <p:nvPicPr>
          <p:cNvPr id="7" name="Picture 7" descr="D:\картинки\лето\f324d2e0cf6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1857364"/>
            <a:ext cx="1928826" cy="1745128"/>
          </a:xfrm>
          <a:prstGeom prst="rect">
            <a:avLst/>
          </a:prstGeom>
          <a:noFill/>
        </p:spPr>
      </p:pic>
      <p:pic>
        <p:nvPicPr>
          <p:cNvPr id="8" name="Picture 3" descr="D:\картинки\лето\f324d2e0cf65.png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07545" y="3432443"/>
            <a:ext cx="2286016" cy="2165700"/>
          </a:xfrm>
          <a:prstGeom prst="rect">
            <a:avLst/>
          </a:prstGeom>
          <a:noFill/>
        </p:spPr>
      </p:pic>
      <p:pic>
        <p:nvPicPr>
          <p:cNvPr id="9" name="Picture 3" descr="D:\картинки\лето\98ee85eaa3d2.png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2066" y="4214818"/>
            <a:ext cx="1221590" cy="187936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57818" y="5286388"/>
            <a:ext cx="543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" action="ppaction://noaction">
                  <a:snd r:embed="rId8" name="chimes.wav"/>
                </a:hlinkClick>
              </a:rPr>
              <a:t>йод</a:t>
            </a:r>
            <a:endParaRPr lang="ru-RU" b="1" dirty="0"/>
          </a:p>
        </p:txBody>
      </p:sp>
      <p:pic>
        <p:nvPicPr>
          <p:cNvPr id="11" name="Picture 2" descr="D:\картинки\лето\f324d2e0cf65.png">
            <a:hlinkClick r:id="" action="ppaction://noaction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291157">
            <a:off x="6438461" y="3705899"/>
            <a:ext cx="2008861" cy="1880255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1000" y="5655720"/>
            <a:ext cx="930399" cy="9303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6415" y="5552355"/>
            <a:ext cx="1322898" cy="13228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3656" y="5616901"/>
            <a:ext cx="1547816" cy="8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547813" y="2852738"/>
            <a:ext cx="6048375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0" kern="1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 flipV="1">
            <a:off x="1619250" y="1196975"/>
            <a:ext cx="2881313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4500563" y="1268413"/>
            <a:ext cx="2736850" cy="1511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4500563" y="1341438"/>
            <a:ext cx="0" cy="1439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4500563" y="3573463"/>
            <a:ext cx="0" cy="1800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2195513" y="3573463"/>
            <a:ext cx="2305050" cy="10080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4500563" y="3573463"/>
            <a:ext cx="2879725" cy="9350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94" name="Picture 22" descr="J030049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29225"/>
            <a:ext cx="259238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J02364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65175"/>
            <a:ext cx="2592388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pupil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96975"/>
            <a:ext cx="172878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edu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373688"/>
            <a:ext cx="208915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ОБЖ - плакаты 0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2376487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60" y="1214438"/>
            <a:ext cx="1532915" cy="15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14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1.fotocdn.net/s114/9663a748a85840f9/public_pin_l/2584890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55" y="1210042"/>
            <a:ext cx="3528797" cy="4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as-smolensk.ru/files/451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74" y="1173091"/>
            <a:ext cx="4281054" cy="45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25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99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2021-04-14T19:11:25Z</dcterms:created>
  <dcterms:modified xsi:type="dcterms:W3CDTF">2021-04-15T07:21:55Z</dcterms:modified>
</cp:coreProperties>
</file>